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20.10.2018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20.10.2018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20.10.2018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20.10.2018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042090" y="2728430"/>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042090" y="4587390"/>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4135120"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6942138" y="614665"/>
            <a:ext cx="3997601" cy="5030994"/>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能建立几种试图，分别是？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487940"/>
            <a:ext cx="5943600"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2400" spc="100" dirty="0">
                <a:solidFill>
                  <a:schemeClr val="bg2">
                    <a:lumMod val="25000"/>
                  </a:schemeClr>
                </a:solidFill>
                <a:latin typeface="+mn-ea"/>
                <a:ea typeface="+mn-ea"/>
                <a:cs typeface="Poppins SemiBold" panose="02000000000000000000" pitchFamily="2" charset="0"/>
                <a:sym typeface="Arial" panose="020B0604020202020204" pitchFamily="34" charset="0"/>
              </a:rPr>
              <a:t>https://wenku.baidu.com/view/8ee621196bec0975f565e234.html</a:t>
            </a:r>
            <a:endParaRPr lang="ru-RU"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718519" y="2536897"/>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https://blog.csdn.net/gz153016/article/details/49641847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383933" y="4585854"/>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https://baike.baidu.com/item/rational%20rose/11019648</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2378</Words>
  <Application>Microsoft Office PowerPoint</Application>
  <PresentationFormat>宽屏</PresentationFormat>
  <Paragraphs>253</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54</cp:revision>
  <dcterms:created xsi:type="dcterms:W3CDTF">2018-08-16T01:34:16Z</dcterms:created>
  <dcterms:modified xsi:type="dcterms:W3CDTF">2018-10-20T15:09:47Z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